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70" r:id="rId2"/>
    <p:sldId id="371" r:id="rId3"/>
    <p:sldId id="359" r:id="rId4"/>
    <p:sldId id="360" r:id="rId5"/>
    <p:sldId id="361" r:id="rId6"/>
    <p:sldId id="373" r:id="rId7"/>
    <p:sldId id="362" r:id="rId8"/>
    <p:sldId id="363" r:id="rId9"/>
    <p:sldId id="372" r:id="rId10"/>
    <p:sldId id="369" r:id="rId11"/>
    <p:sldId id="374" r:id="rId12"/>
    <p:sldId id="375" r:id="rId13"/>
    <p:sldId id="376" r:id="rId14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01FE8663-5290-4813-AB37-48DD8A766BAB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DD51AADE-31F4-45EC-9C61-FE809FA36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30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196DD8E1-68CE-4DEC-B8C8-2508E527A838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AB16EF6E-FCC9-4EB1-B00D-E724850D35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6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0895" y="347472"/>
            <a:ext cx="59459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ES" b="1" i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PARTICIPACIÓN </a:t>
            </a:r>
            <a:r>
              <a:rPr lang="es-ES" b="1" i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 Y </a:t>
            </a:r>
          </a:p>
          <a:p>
            <a:pPr algn="just"/>
            <a:r>
              <a:rPr lang="es-ES" b="1" i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PARTES INTERESADAS</a:t>
            </a:r>
          </a:p>
          <a:p>
            <a:pPr algn="just"/>
            <a:r>
              <a:rPr lang="es-CO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</a:t>
            </a:r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</a:t>
            </a:r>
            <a:r>
              <a:rPr lang="es-419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085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2283" y="2377547"/>
            <a:ext cx="3910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El ente de control implementa mecanismos de comunicación pública </a:t>
            </a:r>
            <a:r>
              <a:rPr lang="es-ES" sz="24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419" sz="24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400" dirty="0" err="1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edagogía</a:t>
            </a:r>
            <a:r>
              <a:rPr lang="es-ES" sz="24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ciudadana, haciendo uso efectivo de los medios disponibles así: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6411" y="435836"/>
            <a:ext cx="102809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419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LA </a:t>
            </a:r>
            <a:r>
              <a:rPr lang="es-ES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</a:t>
            </a:r>
            <a:r>
              <a:rPr lang="es-419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s-ES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s-419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40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4800" r="5092" b="2012"/>
          <a:stretch/>
        </p:blipFill>
        <p:spPr>
          <a:xfrm>
            <a:off x="4776537" y="1431758"/>
            <a:ext cx="7415463" cy="44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6720" y="1311549"/>
            <a:ext cx="47292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vigencia 2018 – 2019 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tramitaron 3.918 PQR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predominaron las peticiones así: 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3.109 radicadas por ciudadanos</a:t>
            </a:r>
            <a:endParaRPr lang="es-419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463 por personas jurídicas </a:t>
            </a:r>
            <a:endParaRPr lang="es-419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 por Concejales </a:t>
            </a:r>
            <a:endParaRPr lang="es-419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por congresistas</a:t>
            </a:r>
            <a:r>
              <a:rPr lang="es-419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otras. </a:t>
            </a:r>
            <a:endParaRPr lang="es-CO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2663" y="387710"/>
            <a:ext cx="7760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DE PQR 201</a:t>
            </a:r>
            <a:r>
              <a:rPr lang="es-419" sz="4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</a:t>
            </a:r>
            <a:r>
              <a:rPr lang="es-419" sz="40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sz="40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>
          <a:xfrm>
            <a:off x="5293895" y="1495734"/>
            <a:ext cx="6898105" cy="41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3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6666" y="1663673"/>
            <a:ext cx="5546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la Dirección de Apoyo al Despacho 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atendieron y tramitaron el 100% de los 1.794 requerimientos realizados por el Concejo de Bogotá</a:t>
            </a:r>
            <a:r>
              <a:rPr lang="es-419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cuentan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919 invitaciones a proposición</a:t>
            </a:r>
            <a:endParaRPr lang="es-419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450 invitaciones a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debat</a:t>
            </a:r>
            <a:r>
              <a:rPr lang="es-419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just"/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 derechos de petición,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otros. 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2819" y="411773"/>
            <a:ext cx="9998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 CONCEJO DE BOGOTÁ 201</a:t>
            </a:r>
            <a:r>
              <a:rPr lang="es-419" sz="3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</a:t>
            </a:r>
            <a:r>
              <a:rPr lang="es-419" sz="3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89" y="1666380"/>
            <a:ext cx="5947611" cy="39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1966246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84575" algn="l"/>
              </a:tabLst>
            </a:pPr>
            <a:r>
              <a:rPr lang="es-ES_tradnl" sz="13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s-ES_tradnl" sz="1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4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" y="1538823"/>
            <a:ext cx="12192001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</a:p>
          <a:p>
            <a:pPr algn="ctr"/>
            <a:r>
              <a:rPr lang="es-CO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s-CO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5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– GESTIÓN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86599" y="2420375"/>
            <a:ext cx="4487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305 ACCIONES DE FORMACIÓN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1.050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DE DIÁLOGO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la comunidad, mediante las cuales se atendieron a </a:t>
            </a:r>
            <a:r>
              <a:rPr 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38.437</a:t>
            </a:r>
            <a:r>
              <a:rPr lang="es-E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CIUDADANOS</a:t>
            </a:r>
            <a:endParaRPr lang="es-E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3" y="1696453"/>
            <a:ext cx="6524086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0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46616" y="5625355"/>
            <a:ext cx="3295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Inspección a Humedales, Localidades de Suba y Engativá. 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5" r="10370" b="12469"/>
          <a:stretch/>
        </p:blipFill>
        <p:spPr>
          <a:xfrm flipH="1">
            <a:off x="480481" y="1819607"/>
            <a:ext cx="5623986" cy="3558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4657" y="481171"/>
            <a:ext cx="10217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DIÁLOGO CON LA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2018-2019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07480" y="1958395"/>
            <a:ext cx="5029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 Mesas de Trabajo Ciudadanas 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que </a:t>
            </a:r>
            <a:r>
              <a:rPr lang="es-CO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8.796 bogotanos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observaron de cerca la gestión local para sus comunidades</a:t>
            </a:r>
            <a:r>
              <a:rPr lang="es-419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419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ellas 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abordaron 65 temas producto de los compromisos adquiridos en las audiencias públicas.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 </a:t>
            </a:r>
            <a:r>
              <a:rPr lang="es-E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Inspecciones a Terreno,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compañía de </a:t>
            </a:r>
            <a:r>
              <a:rPr lang="es-CO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3.162 </a:t>
            </a:r>
            <a:r>
              <a:rPr lang="es-CO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 locales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24.721 </a:t>
            </a:r>
            <a:r>
              <a:rPr lang="es-CO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ciudadanos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discutieron temas </a:t>
            </a:r>
            <a:r>
              <a:rPr 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importantes 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sus comunidades </a:t>
            </a:r>
            <a:r>
              <a:rPr lang="es-CO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 </a:t>
            </a:r>
            <a:r>
              <a:rPr lang="es-E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Reuniones L</a:t>
            </a:r>
            <a:r>
              <a:rPr lang="es-E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ocales </a:t>
            </a:r>
            <a:r>
              <a:rPr lang="es-E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 Social. </a:t>
            </a:r>
            <a:endParaRPr lang="es-CO" sz="17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3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423485" y="1796234"/>
            <a:ext cx="3980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AUDIENCIAS PÚBLICAS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CUBRIMIENTO DE LAS 20 LOCALIDADES DE BOGOTÁ</a:t>
            </a:r>
            <a:r>
              <a:rPr lang="es-CO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cerca de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6.000 CIUDADANOS,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organizaciones e instituciones de la sociedad civil.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0458" y="5700736"/>
            <a:ext cx="2280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Audiencia Pública Localidad Sumapaz.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r="9661"/>
          <a:stretch/>
        </p:blipFill>
        <p:spPr>
          <a:xfrm>
            <a:off x="594391" y="1841877"/>
            <a:ext cx="6318058" cy="3680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55600" y="472704"/>
            <a:ext cx="8195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DIÁLOGO CON LA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1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29389" y="1955694"/>
            <a:ext cx="534202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resultado de la gestión del ente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los compromisos adquiridos en las audiencias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ciudadanía, se </a:t>
            </a:r>
            <a:r>
              <a:rPr lang="es-E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DESTACAN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DEL PREDIO DE LA SEDE CARVAJAL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PÚBLICA DE KENNEDY</a:t>
            </a: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DE LA NUEVA SEDE DE LA ALCALDÍA LOCAL DE CIUDAD BOLÍVAR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otros.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82783" y="481171"/>
            <a:ext cx="8195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201</a:t>
            </a:r>
            <a:r>
              <a:rPr lang="es-419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5" r="3230" b="-2755"/>
          <a:stretch/>
        </p:blipFill>
        <p:spPr>
          <a:xfrm>
            <a:off x="6153142" y="1323473"/>
            <a:ext cx="6038858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933105" y="5696424"/>
            <a:ext cx="2108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Diplomado con Universidad Nacional</a:t>
            </a:r>
            <a:r>
              <a:rPr lang="es-ES_tradnl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37" y="1572982"/>
            <a:ext cx="5196997" cy="3897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82783" y="481171"/>
            <a:ext cx="8195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FORMACIÓN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4743" y="1478257"/>
            <a:ext cx="50373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 jornadas </a:t>
            </a:r>
            <a:r>
              <a:rPr lang="es-E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para la comunidad 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Ley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1757 de 2015, 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PQR, 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y Administración </a:t>
            </a:r>
            <a:r>
              <a:rPr lang="es-419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ública</a:t>
            </a:r>
            <a:r>
              <a:rPr lang="es-419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1774 de 2011 y Desarrollo Sostenible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5.628 líderes locales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líderes</a:t>
            </a:r>
            <a:r>
              <a:rPr lang="es-E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locales 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graduados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diplomado </a:t>
            </a:r>
            <a:r>
              <a:rPr lang="es-ES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s-E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Social, Fiscal y </a:t>
            </a:r>
            <a:r>
              <a:rPr lang="es-ES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2018, y más de 100 ciudadanos en actual proceso de aprendizaje en </a:t>
            </a:r>
            <a:r>
              <a:rPr lang="es-ES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 Proyectos para el Control Social</a:t>
            </a:r>
            <a:r>
              <a:rPr lang="es-419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Universidad Nacional de Colombia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es-ES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encuentros de </a:t>
            </a:r>
            <a:r>
              <a:rPr lang="es-E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en control social y Objetivos de Desarrollo Sostenible para </a:t>
            </a:r>
            <a:r>
              <a:rPr lang="es-419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escolar y Contralores Estudiantiles.</a:t>
            </a:r>
            <a:r>
              <a:rPr lang="es-E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con </a:t>
            </a:r>
            <a:r>
              <a:rPr lang="es-E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6.016 </a:t>
            </a: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IED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1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54635" y="2199340"/>
            <a:ext cx="40411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Comités de Control Social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que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 líderes ciudadanos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discutieron y analizaron la gestión de los recursos públicos de sus Localidades.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4666" y="456486"/>
            <a:ext cx="9897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 DE LA SATISFACCIÓN DEL CLIENTE</a:t>
            </a:r>
            <a:endParaRPr lang="es-ES" sz="40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53463" y="2534149"/>
            <a:ext cx="50773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CIUDADANÍA TUVO UNA PERCEPCIÓN DE SATISFACCIÓN DEL 85% </a:t>
            </a:r>
          </a:p>
          <a:p>
            <a:pPr algn="ctr"/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adelantada por la Contraloría de Bogotá, sobre la vigencia 2018.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99292" y="5727015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Rendición de Cuentas 2018.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89" y="1642393"/>
            <a:ext cx="5701968" cy="3844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8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" y="1690613"/>
            <a:ext cx="12192001" cy="30357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</a:p>
          <a:p>
            <a:pPr algn="ctr"/>
            <a:r>
              <a:rPr lang="es-CO" sz="1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  <a:endParaRPr lang="es-CO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542</Words>
  <Application>Microsoft Office PowerPoint</Application>
  <PresentationFormat>Panorámica</PresentationFormat>
  <Paragraphs>56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Jhon Alexander Peña Romero</cp:lastModifiedBy>
  <cp:revision>82</cp:revision>
  <cp:lastPrinted>2019-09-04T13:54:16Z</cp:lastPrinted>
  <dcterms:created xsi:type="dcterms:W3CDTF">2016-09-20T14:18:51Z</dcterms:created>
  <dcterms:modified xsi:type="dcterms:W3CDTF">2019-09-04T22:52:19Z</dcterms:modified>
</cp:coreProperties>
</file>